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4" r:id="rId6"/>
    <p:sldId id="259" r:id="rId7"/>
    <p:sldId id="260" r:id="rId8"/>
    <p:sldId id="272" r:id="rId9"/>
    <p:sldId id="269" r:id="rId10"/>
    <p:sldId id="270" r:id="rId11"/>
    <p:sldId id="280" r:id="rId12"/>
    <p:sldId id="271" r:id="rId13"/>
    <p:sldId id="273" r:id="rId14"/>
    <p:sldId id="266" r:id="rId15"/>
    <p:sldId id="279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-bu-707-13" initials="tb71" lastIdx="1" clrIdx="0">
    <p:extLst>
      <p:ext uri="{19B8F6BF-5375-455C-9EA6-DF929625EA0E}">
        <p15:presenceInfo xmlns:p15="http://schemas.microsoft.com/office/powerpoint/2012/main" userId="tj-bu-707-1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0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81FB3-9FDF-43E6-B8FE-2418E29D4DF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35B43-4A58-47E6-BF74-3C3513383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6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3530D-94C1-4B97-9F5C-E46898A42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FC878-7DFF-443E-829B-63DD50488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9ECE0-4BCE-4213-B8FC-F7D236EC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5F89D-404A-4EBA-8434-FF634583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552E1-6876-4893-99E0-ADBFBBB3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4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991C-F7E0-4FF9-9C3A-A352B751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A7C7A1-E7F9-4D3F-9A66-5A301F014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243A1-DF85-408B-A8B0-8E8B4F1D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BDD2F-3973-4E9D-8C49-B3002DBD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30EDF-26AE-4C5C-9C38-9C410952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9B1C06-F260-4E3C-ADFA-643D1DB2E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6C8493-D14C-4BBC-B671-094758761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5FBE5-F3D4-46B7-B19A-B23B5744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7273B-4DC9-464E-86B3-31FBBECA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5BC8-30F0-40B8-B65E-E5EA2F97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5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6B8D-5352-4140-805C-50EE338F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0C1B7-2BBF-43E7-8D79-32C87108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110B6-AE98-4204-9052-4F64C6C5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02E65-3946-44B4-844B-F86A2E8C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AB26E-690C-4D71-A5EF-13116605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AEC68-9016-4628-B9E7-71B141E8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8DED0-1C8C-49FD-91A8-B9D82E5F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6C39C-8E71-4046-89ED-7943617C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E2818-07E7-41E9-8472-28EC8F5F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8BFD6-4F1E-4CC2-80A8-2E139D2D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1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8E05A-0DD2-4BF6-A1F3-8065A17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2886E-324C-4364-B90B-1BFB72712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B1B14-478D-41A5-B276-D737D5228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9FDDD5-BAD3-4D15-BBCD-2BE17CB8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D4563-2BEE-4679-9FFD-A0DE3F25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C0EFB-DFB9-4988-ABEA-B00DB7A4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1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BB878-9B1C-4B8E-9E61-87887353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AF12AE-1891-4AFB-8B73-F908E455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75360C-C2C6-433E-87B3-E7D32F903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21653B-3458-4484-8A5E-A3390C0EC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39D83-ABC8-451E-8D24-89977008E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128B42-252A-4C41-9571-63D41C7D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81F56-9424-41D2-9983-C1C9A1ED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3DDEA2-C3CF-4D59-BA29-2A79E7AA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6E803-5CC6-433D-8879-44180B3D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0204E1-939F-41EB-8573-6A2EFF11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EFA825-AD8B-427D-84DA-FE366A63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0593FF-6BE1-4582-896B-D0DDA365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4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585F46-EF80-4B72-9154-5082B41D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CAEAD3-8D65-4A13-B7A0-CC05F7DA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680F1-8519-4762-94BD-BAE10FCB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888AB-3F99-42A5-BD3E-900D3470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BACF-5D85-4643-A990-40119E84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1B78E-9DC6-4D91-8FF5-1EA0D319B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E1AFA1-24FA-4D4E-90B4-8AD1963E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B8302-33F7-401E-BAF7-CE20CA61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17224-F123-4FA9-B3C9-85F8965C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1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2AA40-D10A-4401-81F1-4BE4A111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2353F8-5261-47B8-BE9C-2ED16FBF4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3FEFD9-8D78-4575-8683-72DAEEE2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70C5F-BD55-483D-8732-A32A470D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BE3121-C110-473F-81F6-9CD718F9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F191A0-31B6-48BF-A925-DC79CECA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18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7DC9A0-66D3-46D7-8EC5-B1631470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2780D-E6AD-42E6-AED7-003864BD4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E231B-0F28-4FD5-BAC5-6E4086B92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F8B8E-A77D-4D51-AACB-DA7DBCB92BEC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A2556-F274-4FB1-B167-6AE9392AF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119D5-4F9A-4C02-B639-559FB542C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0E55-D661-420E-A08E-98001EDD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8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9FD57DE-F8AF-493A-9B62-E85CBBB05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FA031A-280D-45B0-8260-0DDFAF9C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34B79C-B333-493F-83C0-5A3707A9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25" y="1666481"/>
            <a:ext cx="3069697" cy="4988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6D76E1-2845-4D47-A06E-4E537B0BC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72" y="1695556"/>
            <a:ext cx="3069698" cy="498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CBEF78-CC1F-46BE-B68B-6723BC268E2F}"/>
              </a:ext>
            </a:extLst>
          </p:cNvPr>
          <p:cNvSpPr txBox="1"/>
          <p:nvPr/>
        </p:nvSpPr>
        <p:spPr>
          <a:xfrm>
            <a:off x="5462419" y="3594189"/>
            <a:ext cx="233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a n d</a:t>
            </a:r>
            <a:endParaRPr lang="ko-KR" altLang="en-US" sz="48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4CB5D-7DCD-4C37-BCCC-19B32C4E3154}"/>
              </a:ext>
            </a:extLst>
          </p:cNvPr>
          <p:cNvSpPr txBox="1"/>
          <p:nvPr/>
        </p:nvSpPr>
        <p:spPr>
          <a:xfrm>
            <a:off x="2054872" y="1204814"/>
            <a:ext cx="230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 정보 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“</a:t>
            </a:r>
            <a:r>
              <a:rPr lang="ko-KR" altLang="en-US" sz="24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추가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”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0CD5E-54BB-4D64-98B9-450D2922EBD0}"/>
              </a:ext>
            </a:extLst>
          </p:cNvPr>
          <p:cNvSpPr txBox="1"/>
          <p:nvPr/>
        </p:nvSpPr>
        <p:spPr>
          <a:xfrm>
            <a:off x="8235211" y="1240326"/>
            <a:ext cx="230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 정보 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“</a:t>
            </a:r>
            <a:r>
              <a:rPr lang="ko-KR" altLang="en-US" sz="24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수정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”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38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FA031A-280D-45B0-8260-0DDFAF9C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C650CD-F0E5-4750-ADAA-85940DF9D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4" y="1586872"/>
            <a:ext cx="3318474" cy="22594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DAADE2-ED5B-4E48-8E66-81C2D3B5B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4" y="3846318"/>
            <a:ext cx="3318474" cy="2647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B4972C-FD1A-430A-AFD1-1AC44C900CF9}"/>
              </a:ext>
            </a:extLst>
          </p:cNvPr>
          <p:cNvSpPr txBox="1"/>
          <p:nvPr/>
        </p:nvSpPr>
        <p:spPr>
          <a:xfrm>
            <a:off x="4488110" y="3384652"/>
            <a:ext cx="2231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삭제 전 고객의 정보와 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고객의 사진 저장 폴더에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고객의 사진이 저장되어 있는 모습 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endParaRPr lang="ko-KR" altLang="en-US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E1F79E-AEBD-490F-AAE7-7139B7AA0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2" y="1223826"/>
            <a:ext cx="3852674" cy="3612834"/>
          </a:xfrm>
          <a:prstGeom prst="rect">
            <a:avLst/>
          </a:prstGeom>
        </p:spPr>
      </p:pic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4F635685-0898-40E6-930E-0FB551F715BC}"/>
              </a:ext>
            </a:extLst>
          </p:cNvPr>
          <p:cNvGrpSpPr/>
          <p:nvPr/>
        </p:nvGrpSpPr>
        <p:grpSpPr>
          <a:xfrm>
            <a:off x="4182342" y="3699076"/>
            <a:ext cx="190476" cy="294481"/>
            <a:chOff x="9657107" y="4756182"/>
            <a:chExt cx="190476" cy="294481"/>
          </a:xfrm>
        </p:grpSpPr>
        <p:pic>
          <p:nvPicPr>
            <p:cNvPr id="15" name="Object 26">
              <a:extLst>
                <a:ext uri="{FF2B5EF4-FFF2-40B4-BE49-F238E27FC236}">
                  <a16:creationId xmlns:a16="http://schemas.microsoft.com/office/drawing/2014/main" id="{7BE26375-54D1-4022-9978-38A01B7FC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07" y="4756182"/>
              <a:ext cx="190476" cy="294481"/>
            </a:xfrm>
            <a:prstGeom prst="rect">
              <a:avLst/>
            </a:prstGeom>
          </p:spPr>
        </p:pic>
      </p:grp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12919016-C92A-4AFB-A33A-0A3AD90438BE}"/>
              </a:ext>
            </a:extLst>
          </p:cNvPr>
          <p:cNvGrpSpPr/>
          <p:nvPr/>
        </p:nvGrpSpPr>
        <p:grpSpPr>
          <a:xfrm rot="5400000">
            <a:off x="9548971" y="4951288"/>
            <a:ext cx="190476" cy="294481"/>
            <a:chOff x="9657107" y="4756182"/>
            <a:chExt cx="190476" cy="294481"/>
          </a:xfrm>
        </p:grpSpPr>
        <p:pic>
          <p:nvPicPr>
            <p:cNvPr id="17" name="Object 26">
              <a:extLst>
                <a:ext uri="{FF2B5EF4-FFF2-40B4-BE49-F238E27FC236}">
                  <a16:creationId xmlns:a16="http://schemas.microsoft.com/office/drawing/2014/main" id="{2D7B651C-3C0C-4E83-8932-609DA2E16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07" y="4756182"/>
              <a:ext cx="190476" cy="29448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E65FEC9-0967-4302-B725-A0C99A3ADF30}"/>
              </a:ext>
            </a:extLst>
          </p:cNvPr>
          <p:cNvSpPr txBox="1"/>
          <p:nvPr/>
        </p:nvSpPr>
        <p:spPr>
          <a:xfrm>
            <a:off x="8675714" y="5360397"/>
            <a:ext cx="223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삭제 후 고객의 정보와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고객의 사진 저장 폴더에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고객의 사진이 삭제되어 있는 모습</a:t>
            </a:r>
            <a:endParaRPr lang="en-US" altLang="ko-KR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47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FA031A-280D-45B0-8260-0DDFAF9C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A40330-CB88-46BF-9652-B9513576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70" y="1429809"/>
            <a:ext cx="4405861" cy="2388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F9FB4E-3A21-4777-AB80-557CA65370D3}"/>
              </a:ext>
            </a:extLst>
          </p:cNvPr>
          <p:cNvSpPr/>
          <p:nvPr/>
        </p:nvSpPr>
        <p:spPr>
          <a:xfrm>
            <a:off x="5028269" y="5712903"/>
            <a:ext cx="361821" cy="3268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C2A6E6-7C6C-4284-979A-B4A7F17D9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47" y="4366172"/>
            <a:ext cx="4524817" cy="230284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A9C535-3B92-4AAA-911E-ADBFB16CA4D8}"/>
              </a:ext>
            </a:extLst>
          </p:cNvPr>
          <p:cNvSpPr/>
          <p:nvPr/>
        </p:nvSpPr>
        <p:spPr>
          <a:xfrm>
            <a:off x="7028893" y="6383434"/>
            <a:ext cx="4840224" cy="26659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E1C28AC-375A-42CF-BB41-CE2CFBA71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8" y="4354447"/>
            <a:ext cx="4637805" cy="228084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8F2DA591-2ACA-448D-B555-EFB75839ACF8}"/>
              </a:ext>
            </a:extLst>
          </p:cNvPr>
          <p:cNvSpPr txBox="1"/>
          <p:nvPr/>
        </p:nvSpPr>
        <p:spPr>
          <a:xfrm>
            <a:off x="10854704" y="3083994"/>
            <a:ext cx="109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추가버튼 클릭</a:t>
            </a:r>
            <a:endParaRPr lang="en-US" altLang="ko-KR" sz="20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C7F0D1E-041C-45D0-9845-1CFDFFEAAC86}"/>
              </a:ext>
            </a:extLst>
          </p:cNvPr>
          <p:cNvSpPr txBox="1"/>
          <p:nvPr/>
        </p:nvSpPr>
        <p:spPr>
          <a:xfrm>
            <a:off x="6340711" y="6380407"/>
            <a:ext cx="94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등록 완료</a:t>
            </a:r>
            <a:endParaRPr lang="en-US" altLang="ko-KR" sz="20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B993E8-915A-4BBA-A458-B8CF47C7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1" y="1484385"/>
            <a:ext cx="4749596" cy="22886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030053-86B8-4C64-9ABD-2AD4ED320EE6}"/>
              </a:ext>
            </a:extLst>
          </p:cNvPr>
          <p:cNvSpPr txBox="1"/>
          <p:nvPr/>
        </p:nvSpPr>
        <p:spPr>
          <a:xfrm>
            <a:off x="4062363" y="3762696"/>
            <a:ext cx="196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 상세정보화면으로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0799F8-A3A9-404E-A7A5-19DA1AC3642E}"/>
              </a:ext>
            </a:extLst>
          </p:cNvPr>
          <p:cNvSpPr/>
          <p:nvPr/>
        </p:nvSpPr>
        <p:spPr>
          <a:xfrm>
            <a:off x="10568096" y="2947744"/>
            <a:ext cx="361821" cy="3268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C37A15-D535-4534-8981-197F977460A2}"/>
              </a:ext>
            </a:extLst>
          </p:cNvPr>
          <p:cNvCxnSpPr>
            <a:cxnSpLocks/>
          </p:cNvCxnSpPr>
          <p:nvPr/>
        </p:nvCxnSpPr>
        <p:spPr>
          <a:xfrm>
            <a:off x="6096000" y="1152144"/>
            <a:ext cx="0" cy="5632704"/>
          </a:xfrm>
          <a:prstGeom prst="line">
            <a:avLst/>
          </a:prstGeom>
          <a:ln w="19050" cap="flat" cmpd="sng" algn="ctr">
            <a:solidFill>
              <a:srgbClr val="6EB4E8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79B868-C4D0-4229-BE55-8928D404DE67}"/>
              </a:ext>
            </a:extLst>
          </p:cNvPr>
          <p:cNvSpPr txBox="1"/>
          <p:nvPr/>
        </p:nvSpPr>
        <p:spPr>
          <a:xfrm>
            <a:off x="529755" y="1153329"/>
            <a:ext cx="130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STEP. 1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7FBFC-ECCB-4C72-97D2-54361CD7077F}"/>
              </a:ext>
            </a:extLst>
          </p:cNvPr>
          <p:cNvSpPr txBox="1"/>
          <p:nvPr/>
        </p:nvSpPr>
        <p:spPr>
          <a:xfrm>
            <a:off x="10638098" y="1112391"/>
            <a:ext cx="130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STEP. 2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1383-6D56-4B9D-99D4-9535DBE398EB}"/>
              </a:ext>
            </a:extLst>
          </p:cNvPr>
          <p:cNvSpPr txBox="1"/>
          <p:nvPr/>
        </p:nvSpPr>
        <p:spPr>
          <a:xfrm>
            <a:off x="290058" y="3888731"/>
            <a:ext cx="130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STEP. 3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86903F-CCE1-4351-9E24-8198CEAC7396}"/>
              </a:ext>
            </a:extLst>
          </p:cNvPr>
          <p:cNvSpPr/>
          <p:nvPr/>
        </p:nvSpPr>
        <p:spPr>
          <a:xfrm>
            <a:off x="3952548" y="3417996"/>
            <a:ext cx="361821" cy="3268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B0F273-FE26-4D9D-AA90-E14B0E7DFB7B}"/>
              </a:ext>
            </a:extLst>
          </p:cNvPr>
          <p:cNvSpPr/>
          <p:nvPr/>
        </p:nvSpPr>
        <p:spPr>
          <a:xfrm>
            <a:off x="3063197" y="6342909"/>
            <a:ext cx="361821" cy="3268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3654E-931D-41D9-B93D-49E76BB915B2}"/>
              </a:ext>
            </a:extLst>
          </p:cNvPr>
          <p:cNvSpPr txBox="1"/>
          <p:nvPr/>
        </p:nvSpPr>
        <p:spPr>
          <a:xfrm>
            <a:off x="10660953" y="3907971"/>
            <a:ext cx="130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STEP. 4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522601-CC2D-4C5B-987A-1A245B40591F}"/>
              </a:ext>
            </a:extLst>
          </p:cNvPr>
          <p:cNvSpPr txBox="1"/>
          <p:nvPr/>
        </p:nvSpPr>
        <p:spPr>
          <a:xfrm>
            <a:off x="1795624" y="6380407"/>
            <a:ext cx="1720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정보 입력 후 등록</a:t>
            </a:r>
            <a:endParaRPr lang="en-US" altLang="ko-KR" sz="20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C30787-F9DB-44CB-9246-53CF696C7215}"/>
              </a:ext>
            </a:extLst>
          </p:cNvPr>
          <p:cNvCxnSpPr>
            <a:cxnSpLocks/>
          </p:cNvCxnSpPr>
          <p:nvPr/>
        </p:nvCxnSpPr>
        <p:spPr>
          <a:xfrm flipH="1">
            <a:off x="6096000" y="3802195"/>
            <a:ext cx="5805942" cy="486341"/>
          </a:xfrm>
          <a:prstGeom prst="line">
            <a:avLst/>
          </a:prstGeom>
          <a:ln w="19050" cap="flat" cmpd="sng" algn="ctr">
            <a:solidFill>
              <a:srgbClr val="6EB4E8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DC44262-6635-47C1-BEAC-357875D54EED}"/>
              </a:ext>
            </a:extLst>
          </p:cNvPr>
          <p:cNvCxnSpPr>
            <a:cxnSpLocks/>
          </p:cNvCxnSpPr>
          <p:nvPr/>
        </p:nvCxnSpPr>
        <p:spPr>
          <a:xfrm flipH="1" flipV="1">
            <a:off x="290058" y="3783100"/>
            <a:ext cx="5805942" cy="583901"/>
          </a:xfrm>
          <a:prstGeom prst="line">
            <a:avLst/>
          </a:prstGeom>
          <a:ln w="19050" cap="flat" cmpd="sng" algn="ctr">
            <a:solidFill>
              <a:srgbClr val="6EB4E8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4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0CA247-EDEF-4D23-95BD-F126203E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TeamProject video">
            <a:hlinkClick r:id="" action="ppaction://media"/>
            <a:extLst>
              <a:ext uri="{FF2B5EF4-FFF2-40B4-BE49-F238E27FC236}">
                <a16:creationId xmlns:a16="http://schemas.microsoft.com/office/drawing/2014/main" id="{8C9545CC-38BE-4EE2-B253-EBF723F62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3641" y="1233136"/>
            <a:ext cx="6084717" cy="5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41D6E3-58DB-4C82-9970-1F9FDAAE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B7362-A297-40FB-A0D9-0ADF7542B67C}"/>
              </a:ext>
            </a:extLst>
          </p:cNvPr>
          <p:cNvSpPr txBox="1"/>
          <p:nvPr/>
        </p:nvSpPr>
        <p:spPr>
          <a:xfrm>
            <a:off x="2689459" y="2487570"/>
            <a:ext cx="7976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기획 의도에 부합하는 수준의 결과물로써 완성도에 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9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점을 평가합니다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 </a:t>
            </a:r>
          </a:p>
          <a:p>
            <a:pPr algn="ctr"/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(10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점 만점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)</a:t>
            </a:r>
            <a:endParaRPr lang="ko-KR" altLang="en-US" sz="36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C3581-5EFC-4E58-A40F-A2E7D02FF87F}"/>
              </a:ext>
            </a:extLst>
          </p:cNvPr>
          <p:cNvSpPr txBox="1"/>
          <p:nvPr/>
        </p:nvSpPr>
        <p:spPr>
          <a:xfrm>
            <a:off x="2138888" y="4858514"/>
            <a:ext cx="9077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협동력이 뛰어났으며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각자 맡은 역할을 잘 실행해 주었다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</a:p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프로젝트를 통해 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CSS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와 프로그램 작업에 대한 숙련도가 향상되었다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</a:p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만든 프로젝트에 안주하지 않고 더 업그레이드할 수 있는 부분을 구상했다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532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15490D-1D9F-4CE4-8B80-9634DD78E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51911-D37D-4500-A553-2589AB76CA9B}"/>
              </a:ext>
            </a:extLst>
          </p:cNvPr>
          <p:cNvSpPr txBox="1"/>
          <p:nvPr/>
        </p:nvSpPr>
        <p:spPr>
          <a:xfrm>
            <a:off x="2213839" y="2520050"/>
            <a:ext cx="9077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배운 이미지 이벤트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또는 애니메이션을 활용하지 못한 점이 다소 아쉬움을 느껴</a:t>
            </a:r>
            <a:endParaRPr lang="en-US" altLang="ko-KR" sz="36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추후 테스트를 통해 개선하고 싶다 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</a:t>
            </a:r>
            <a:endParaRPr lang="en-US" altLang="ko-KR" sz="36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A80D6-8733-4FEE-80A0-D17B9F907E92}"/>
              </a:ext>
            </a:extLst>
          </p:cNvPr>
          <p:cNvSpPr txBox="1"/>
          <p:nvPr/>
        </p:nvSpPr>
        <p:spPr>
          <a:xfrm>
            <a:off x="2213838" y="5444831"/>
            <a:ext cx="907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</a:t>
            </a:r>
            <a:endParaRPr lang="en-US" altLang="ko-KR" sz="36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A5250-0138-4F37-BA7D-9146C4308F73}"/>
              </a:ext>
            </a:extLst>
          </p:cNvPr>
          <p:cNvSpPr txBox="1"/>
          <p:nvPr/>
        </p:nvSpPr>
        <p:spPr>
          <a:xfrm>
            <a:off x="2198847" y="5152841"/>
            <a:ext cx="9077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팀원 모두 개발에 대한 이해도가 깊어질 수 있었던 좋은 경험이었고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</a:t>
            </a:r>
          </a:p>
          <a:p>
            <a:pPr algn="ctr"/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함께하며 만들어낸 결과물을 보니 성취감을 느낄 수 있었다</a:t>
            </a:r>
            <a:r>
              <a:rPr lang="en-US" altLang="ko-KR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  <a:r>
              <a:rPr lang="ko-KR" altLang="en-US" sz="36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</a:t>
            </a:r>
            <a:endParaRPr lang="en-US" altLang="ko-KR" sz="36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EAB787-A44E-44C0-9401-72AD9174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FD91E-39A9-4211-91EA-5A40F8D11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017B0A1-C94C-47BD-B05C-605C42D70E63}"/>
              </a:ext>
            </a:extLst>
          </p:cNvPr>
          <p:cNvGrpSpPr/>
          <p:nvPr/>
        </p:nvGrpSpPr>
        <p:grpSpPr>
          <a:xfrm>
            <a:off x="66961" y="3099850"/>
            <a:ext cx="2630155" cy="1579265"/>
            <a:chOff x="66961" y="3099850"/>
            <a:chExt cx="2630155" cy="15792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D4EE63-CE29-489F-BF8E-84B09CBFF387}"/>
                </a:ext>
              </a:extLst>
            </p:cNvPr>
            <p:cNvSpPr txBox="1"/>
            <p:nvPr/>
          </p:nvSpPr>
          <p:spPr>
            <a:xfrm rot="20651973">
              <a:off x="231855" y="3478786"/>
              <a:ext cx="2465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프로젝트 개요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F91B1C-E9E4-429F-BCE7-027355896AA6}"/>
                </a:ext>
              </a:extLst>
            </p:cNvPr>
            <p:cNvSpPr txBox="1"/>
            <p:nvPr/>
          </p:nvSpPr>
          <p:spPr>
            <a:xfrm rot="20651973">
              <a:off x="66961" y="3099850"/>
              <a:ext cx="220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Travel 1.</a:t>
              </a:r>
              <a:endPara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C7AA85-F9A0-4719-8B45-DD31B7AF10B2}"/>
              </a:ext>
            </a:extLst>
          </p:cNvPr>
          <p:cNvGrpSpPr/>
          <p:nvPr/>
        </p:nvGrpSpPr>
        <p:grpSpPr>
          <a:xfrm>
            <a:off x="2567884" y="2394127"/>
            <a:ext cx="2650755" cy="1534310"/>
            <a:chOff x="26017" y="3113498"/>
            <a:chExt cx="2650755" cy="15343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ACCE5-FC82-44CD-B366-5FB1E296875F}"/>
                </a:ext>
              </a:extLst>
            </p:cNvPr>
            <p:cNvSpPr txBox="1"/>
            <p:nvPr/>
          </p:nvSpPr>
          <p:spPr>
            <a:xfrm rot="20651973">
              <a:off x="211511" y="3447479"/>
              <a:ext cx="2465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34AFC3-CCEB-40A4-9D55-BCED85C8B6C3}"/>
                </a:ext>
              </a:extLst>
            </p:cNvPr>
            <p:cNvSpPr txBox="1"/>
            <p:nvPr/>
          </p:nvSpPr>
          <p:spPr>
            <a:xfrm rot="20651973">
              <a:off x="26017" y="3113498"/>
              <a:ext cx="220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Travel 2.</a:t>
              </a:r>
              <a:endPara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2A92B3-EB11-47AD-A425-1C4C4ACE8D39}"/>
              </a:ext>
            </a:extLst>
          </p:cNvPr>
          <p:cNvGrpSpPr/>
          <p:nvPr/>
        </p:nvGrpSpPr>
        <p:grpSpPr>
          <a:xfrm>
            <a:off x="4890192" y="1632031"/>
            <a:ext cx="2811923" cy="1069357"/>
            <a:chOff x="-153497" y="3086202"/>
            <a:chExt cx="2465261" cy="1069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044EC3-2A89-47B5-B9C4-44569770780D}"/>
                </a:ext>
              </a:extLst>
            </p:cNvPr>
            <p:cNvSpPr txBox="1"/>
            <p:nvPr/>
          </p:nvSpPr>
          <p:spPr>
            <a:xfrm rot="20651973">
              <a:off x="-153497" y="3509228"/>
              <a:ext cx="2465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수행 절차 및 방법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AF18B-511B-458A-9D03-0AC5B88A7B58}"/>
                </a:ext>
              </a:extLst>
            </p:cNvPr>
            <p:cNvSpPr txBox="1"/>
            <p:nvPr/>
          </p:nvSpPr>
          <p:spPr>
            <a:xfrm rot="20651973">
              <a:off x="19288" y="3086202"/>
              <a:ext cx="220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Travel 3.</a:t>
              </a:r>
              <a:endPara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26C47-74CD-46C4-9CC3-1071526E7C62}"/>
              </a:ext>
            </a:extLst>
          </p:cNvPr>
          <p:cNvGrpSpPr/>
          <p:nvPr/>
        </p:nvGrpSpPr>
        <p:grpSpPr>
          <a:xfrm>
            <a:off x="7556968" y="927307"/>
            <a:ext cx="3122676" cy="912834"/>
            <a:chOff x="19288" y="3086202"/>
            <a:chExt cx="2737702" cy="912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AD3CC-1B00-41D4-821B-AC090C35755C}"/>
                </a:ext>
              </a:extLst>
            </p:cNvPr>
            <p:cNvSpPr txBox="1"/>
            <p:nvPr/>
          </p:nvSpPr>
          <p:spPr>
            <a:xfrm rot="20651973">
              <a:off x="291729" y="3352705"/>
              <a:ext cx="2465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수행 경과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E057CB-0B25-4DE3-863C-A1EB38A22FB7}"/>
                </a:ext>
              </a:extLst>
            </p:cNvPr>
            <p:cNvSpPr txBox="1"/>
            <p:nvPr/>
          </p:nvSpPr>
          <p:spPr>
            <a:xfrm rot="20651973">
              <a:off x="19288" y="3086202"/>
              <a:ext cx="220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Travel 4.</a:t>
              </a:r>
              <a:endPara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A26B9-FF9D-41CF-8F83-25ADE495F019}"/>
              </a:ext>
            </a:extLst>
          </p:cNvPr>
          <p:cNvGrpSpPr/>
          <p:nvPr/>
        </p:nvGrpSpPr>
        <p:grpSpPr>
          <a:xfrm>
            <a:off x="10030444" y="285049"/>
            <a:ext cx="2931505" cy="958082"/>
            <a:chOff x="19288" y="3086202"/>
            <a:chExt cx="2570101" cy="9580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7B9068-F59D-4BFD-93F7-B4DDBC3C0DC8}"/>
                </a:ext>
              </a:extLst>
            </p:cNvPr>
            <p:cNvSpPr txBox="1"/>
            <p:nvPr/>
          </p:nvSpPr>
          <p:spPr>
            <a:xfrm rot="20651973">
              <a:off x="124128" y="3397953"/>
              <a:ext cx="2465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자체 평가 의견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90FBF-3FD7-4B9F-9F86-B83A65010A24}"/>
                </a:ext>
              </a:extLst>
            </p:cNvPr>
            <p:cNvSpPr txBox="1"/>
            <p:nvPr/>
          </p:nvSpPr>
          <p:spPr>
            <a:xfrm rot="20651973">
              <a:off x="19288" y="3086202"/>
              <a:ext cx="220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손글씨 아름드리 꽃나무" panose="02000503000000000000" pitchFamily="2" charset="-127"/>
                  <a:ea typeface="나눔손글씨 아름드리 꽃나무" panose="02000503000000000000" pitchFamily="2" charset="-127"/>
                </a:rPr>
                <a:t>Travel 5.</a:t>
              </a:r>
              <a:endPara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82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3AA7E2-6267-43B8-B23E-84291A84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8D53F-4729-4E3D-BE1F-BAD58A9FFD32}"/>
              </a:ext>
            </a:extLst>
          </p:cNvPr>
          <p:cNvSpPr txBox="1"/>
          <p:nvPr/>
        </p:nvSpPr>
        <p:spPr>
          <a:xfrm>
            <a:off x="1551136" y="2299215"/>
            <a:ext cx="4238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위드코로나</a:t>
            </a:r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시대를 맞아 ‘</a:t>
            </a:r>
            <a:r>
              <a:rPr lang="ko-KR" altLang="en-US" b="1" dirty="0" err="1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여행’의</a:t>
            </a:r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니즈가 상당히 큰 것으로 조사됐다</a:t>
            </a:r>
          </a:p>
          <a:p>
            <a:pPr algn="ctr"/>
            <a:endParaRPr lang="ko-KR" altLang="en-US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관계자는 “해외여행이 꾸준히 증가하며 정상화 수준에 이를 것을 </a:t>
            </a:r>
            <a:endParaRPr lang="en-US" altLang="ko-KR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기대하고 있으며 여행업계는 인력 채용에 적극적인 상황” 이라고 말했다.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11E74-6507-4767-8D80-00BBE6E751A8}"/>
              </a:ext>
            </a:extLst>
          </p:cNvPr>
          <p:cNvSpPr txBox="1"/>
          <p:nvPr/>
        </p:nvSpPr>
        <p:spPr>
          <a:xfrm>
            <a:off x="6573327" y="2299215"/>
            <a:ext cx="39336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여행에 대한 기대가 늘어나는 만큼 여행사의 역할이  </a:t>
            </a:r>
            <a:endParaRPr lang="en-US" altLang="ko-KR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중요시 되고 있다.</a:t>
            </a:r>
            <a:endParaRPr lang="en-US" altLang="ko-KR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endParaRPr lang="ko-KR" altLang="en-US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이에 따라 우리는 여행사의 고객관리 시스템에 초점을 두었으며 확립하고자 한다.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A0E44-E395-4D4B-BA99-D0CC97822928}"/>
              </a:ext>
            </a:extLst>
          </p:cNvPr>
          <p:cNvSpPr txBox="1"/>
          <p:nvPr/>
        </p:nvSpPr>
        <p:spPr>
          <a:xfrm>
            <a:off x="1328468" y="5534561"/>
            <a:ext cx="9178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고객관리 시스템 확립을 통해 나아가</a:t>
            </a:r>
            <a:endParaRPr lang="en-US" altLang="ko-KR" sz="3600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보다 편리한 서비스와 고객 정보 기록이 구축되는 것을 기대하는 바이다</a:t>
            </a:r>
            <a:r>
              <a:rPr lang="en-US" altLang="ko-KR" sz="3600" b="1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.</a:t>
            </a:r>
            <a:endParaRPr lang="ko-KR" altLang="en-US" sz="3600" b="1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0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9B4E64D-1049-4870-AC6C-D23FCA9E5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EA8E18-AC0D-4462-922B-979C49686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21111" r="66563" b="31111"/>
          <a:stretch/>
        </p:blipFill>
        <p:spPr>
          <a:xfrm>
            <a:off x="849254" y="1572126"/>
            <a:ext cx="2911175" cy="2795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40756E-8666-4064-AD2E-6B462FFF9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21774" r="40550" b="31621"/>
          <a:stretch/>
        </p:blipFill>
        <p:spPr>
          <a:xfrm>
            <a:off x="4821422" y="1563736"/>
            <a:ext cx="2559549" cy="2795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2A1B5F-A353-48C5-92B2-98E47D872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9" t="20278" b="28611"/>
          <a:stretch/>
        </p:blipFill>
        <p:spPr>
          <a:xfrm>
            <a:off x="7945396" y="1320009"/>
            <a:ext cx="3916042" cy="32511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4068F-04BC-492C-B11E-A1FF9F8067D4}"/>
              </a:ext>
            </a:extLst>
          </p:cNvPr>
          <p:cNvSpPr txBox="1"/>
          <p:nvPr/>
        </p:nvSpPr>
        <p:spPr>
          <a:xfrm>
            <a:off x="9214023" y="5218487"/>
            <a:ext cx="29779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메인 화면 작업 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</a:p>
          <a:p>
            <a:pPr algn="ctr"/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추가화면 작업 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</a:p>
          <a:p>
            <a:pPr algn="ctr"/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DB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연동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 PDF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파일 연동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2B756-3CE0-4610-A33F-A30CCD462096}"/>
              </a:ext>
            </a:extLst>
          </p:cNvPr>
          <p:cNvSpPr txBox="1"/>
          <p:nvPr/>
        </p:nvSpPr>
        <p:spPr>
          <a:xfrm>
            <a:off x="5068332" y="5160115"/>
            <a:ext cx="29779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로그인 창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 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메인 수정 및</a:t>
            </a:r>
            <a:endParaRPr lang="en-US" altLang="ko-KR" sz="25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삭제화면 작업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</a:p>
          <a:p>
            <a:pPr algn="ctr"/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DB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연동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D2A421-029E-49AE-9DE9-3A3030E904E3}"/>
              </a:ext>
            </a:extLst>
          </p:cNvPr>
          <p:cNvSpPr txBox="1"/>
          <p:nvPr/>
        </p:nvSpPr>
        <p:spPr>
          <a:xfrm>
            <a:off x="1045178" y="5213479"/>
            <a:ext cx="29779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상세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 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추가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, 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수정 삭제화면 작업</a:t>
            </a:r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</a:p>
          <a:p>
            <a:pPr algn="ctr"/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CSS, ppt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 디자인 구상</a:t>
            </a:r>
            <a:endParaRPr lang="en-US" altLang="ko-KR" sz="25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pPr algn="ctr"/>
            <a:r>
              <a:rPr lang="en-US" altLang="ko-KR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DB</a:t>
            </a:r>
            <a:r>
              <a:rPr lang="ko-KR" altLang="en-US" sz="25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8962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8FCDFA-6D02-4D0F-9C52-C937186D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5936856-E878-42E6-AB16-8119F20F0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496062"/>
              </p:ext>
            </p:extLst>
          </p:nvPr>
        </p:nvGraphicFramePr>
        <p:xfrm>
          <a:off x="940179" y="2201648"/>
          <a:ext cx="9746019" cy="3515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673">
                  <a:extLst>
                    <a:ext uri="{9D8B030D-6E8A-4147-A177-3AD203B41FA5}">
                      <a16:colId xmlns:a16="http://schemas.microsoft.com/office/drawing/2014/main" val="4267530914"/>
                    </a:ext>
                  </a:extLst>
                </a:gridCol>
                <a:gridCol w="3248673">
                  <a:extLst>
                    <a:ext uri="{9D8B030D-6E8A-4147-A177-3AD203B41FA5}">
                      <a16:colId xmlns:a16="http://schemas.microsoft.com/office/drawing/2014/main" val="3901759803"/>
                    </a:ext>
                  </a:extLst>
                </a:gridCol>
                <a:gridCol w="3248673">
                  <a:extLst>
                    <a:ext uri="{9D8B030D-6E8A-4147-A177-3AD203B41FA5}">
                      <a16:colId xmlns:a16="http://schemas.microsoft.com/office/drawing/2014/main" val="1711655687"/>
                    </a:ext>
                  </a:extLst>
                </a:gridCol>
              </a:tblGrid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활동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7209"/>
                  </a:ext>
                </a:extLst>
              </a:tr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사전기획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24.05.27~30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 화면 구상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Main </a:t>
                      </a:r>
                      <a:r>
                        <a:rPr lang="ko-KR" altLang="en-US" sz="1400" dirty="0"/>
                        <a:t>및 상세 페이지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수정 화면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47569"/>
                  </a:ext>
                </a:extLst>
              </a:tr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구현 및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24.05.29~06.01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각 화면 기능 연동 및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08965"/>
                  </a:ext>
                </a:extLst>
              </a:tr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구축 및 추가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24.05.30~06.01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이미지 파일 추가 및 </a:t>
                      </a:r>
                      <a:r>
                        <a:rPr lang="en-US" altLang="ko-KR" sz="1400" dirty="0"/>
                        <a:t>PDF </a:t>
                      </a:r>
                      <a:r>
                        <a:rPr lang="ko-KR" altLang="en-US" sz="1400" dirty="0"/>
                        <a:t>변환 제작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상세 페이지 삭제 추가</a:t>
                      </a:r>
                      <a:r>
                        <a:rPr lang="en-US" altLang="ko-KR" sz="1400" dirty="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89036"/>
                  </a:ext>
                </a:extLst>
              </a:tr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CSS </a:t>
                      </a:r>
                      <a:r>
                        <a:rPr lang="ko-KR" altLang="en-US" dirty="0"/>
                        <a:t>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24.06.01~06.05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여행사의 특정 이미지에 맞춰서 </a:t>
                      </a:r>
                      <a:r>
                        <a:rPr lang="en-US" altLang="ko-KR" sz="1400" dirty="0"/>
                        <a:t>CSS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31223"/>
                  </a:ext>
                </a:extLst>
              </a:tr>
              <a:tr h="585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r>
                        <a:rPr lang="ko-KR" altLang="en-US" dirty="0"/>
                        <a:t>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2024.06.05~06.06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 </a:t>
                      </a:r>
                      <a:r>
                        <a:rPr lang="ko-KR" altLang="en-US" sz="1400" dirty="0"/>
                        <a:t>삭제 오류 수정 및 이미지 파일 삭제 가능하도록 로직 구축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25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4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4DC75F-50C9-4763-B16B-360C8757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1010">
            <a:extLst>
              <a:ext uri="{FF2B5EF4-FFF2-40B4-BE49-F238E27FC236}">
                <a16:creationId xmlns:a16="http://schemas.microsoft.com/office/drawing/2014/main" id="{C215F743-D32E-4ED8-9F24-D9B303A70A78}"/>
              </a:ext>
            </a:extLst>
          </p:cNvPr>
          <p:cNvGrpSpPr/>
          <p:nvPr/>
        </p:nvGrpSpPr>
        <p:grpSpPr>
          <a:xfrm>
            <a:off x="8414410" y="473531"/>
            <a:ext cx="3439471" cy="2600324"/>
            <a:chOff x="14109339" y="2601802"/>
            <a:chExt cx="4057460" cy="3043095"/>
          </a:xfrm>
        </p:grpSpPr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47A5922A-786A-46B3-B2FF-0B475F59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9339" y="2601802"/>
              <a:ext cx="4057460" cy="3043095"/>
            </a:xfrm>
            <a:prstGeom prst="rect">
              <a:avLst/>
            </a:prstGeom>
          </p:spPr>
        </p:pic>
      </p:grpSp>
      <p:grpSp>
        <p:nvGrpSpPr>
          <p:cNvPr id="9" name="그룹 1011">
            <a:extLst>
              <a:ext uri="{FF2B5EF4-FFF2-40B4-BE49-F238E27FC236}">
                <a16:creationId xmlns:a16="http://schemas.microsoft.com/office/drawing/2014/main" id="{85397D66-9D25-4B04-8F7A-1F1CF9E6F5AC}"/>
              </a:ext>
            </a:extLst>
          </p:cNvPr>
          <p:cNvGrpSpPr/>
          <p:nvPr/>
        </p:nvGrpSpPr>
        <p:grpSpPr>
          <a:xfrm>
            <a:off x="9609984" y="2792737"/>
            <a:ext cx="2095500" cy="1916114"/>
            <a:chOff x="11335324" y="2927385"/>
            <a:chExt cx="3904936" cy="3904936"/>
          </a:xfrm>
        </p:grpSpPr>
        <p:pic>
          <p:nvPicPr>
            <p:cNvPr id="10" name="Object 32">
              <a:extLst>
                <a:ext uri="{FF2B5EF4-FFF2-40B4-BE49-F238E27FC236}">
                  <a16:creationId xmlns:a16="http://schemas.microsoft.com/office/drawing/2014/main" id="{29BAA310-5F69-4406-B15C-235796C5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5324" y="2927385"/>
              <a:ext cx="3904936" cy="39049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BACCD8-2F4D-45B9-AFDD-181D04F315E2}"/>
              </a:ext>
            </a:extLst>
          </p:cNvPr>
          <p:cNvSpPr txBox="1"/>
          <p:nvPr/>
        </p:nvSpPr>
        <p:spPr>
          <a:xfrm>
            <a:off x="486516" y="2522321"/>
            <a:ext cx="7104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O/S : Window10</a:t>
            </a:r>
          </a:p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Developer : eclipse</a:t>
            </a:r>
          </a:p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		    Visual Studio code</a:t>
            </a:r>
          </a:p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D</a:t>
            </a:r>
            <a:r>
              <a:rPr lang="ko-KR" altLang="en-US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 </a:t>
            </a:r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B</a:t>
            </a:r>
            <a:r>
              <a:rPr lang="ko-KR" altLang="en-US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 </a:t>
            </a:r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:</a:t>
            </a:r>
            <a:r>
              <a:rPr lang="ko-KR" altLang="en-US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 </a:t>
            </a:r>
            <a:r>
              <a:rPr lang="en-US" altLang="ko-KR" sz="32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My</a:t>
            </a:r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 SQL Workbench 8.0</a:t>
            </a:r>
          </a:p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	My SQL Connector 8.2.0</a:t>
            </a:r>
          </a:p>
          <a:p>
            <a:r>
              <a:rPr lang="en-US" altLang="ko-KR" sz="3600" dirty="0">
                <a:latin typeface="Candara Light" panose="020E0502030303020204" pitchFamily="34" charset="0"/>
                <a:ea typeface="나눔손글씨 아름드리 꽃나무" panose="02000503000000000000" pitchFamily="2" charset="-127"/>
              </a:rPr>
              <a:t>Repository: Git  &amp;  GitHub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FB3BA-7332-4B09-9E59-A7D17DF9A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77" b="94624" l="9730" r="89730">
                        <a14:foregroundMark x1="41622" y1="72043" x2="13514" y2="36022"/>
                        <a14:foregroundMark x1="13514" y1="36022" x2="45946" y2="11828"/>
                        <a14:foregroundMark x1="45946" y1="11828" x2="82162" y2="30108"/>
                        <a14:foregroundMark x1="82162" y1="30108" x2="58919" y2="62366"/>
                        <a14:foregroundMark x1="69967" y1="58821" x2="75676" y2="56989"/>
                        <a14:foregroundMark x1="58919" y1="62366" x2="63274" y2="60969"/>
                        <a14:foregroundMark x1="84324" y1="31720" x2="75601" y2="63665"/>
                        <a14:foregroundMark x1="33584" y1="92442" x2="33050" y2="92678"/>
                        <a14:foregroundMark x1="53768" y1="83520" x2="41232" y2="89061"/>
                        <a14:foregroundMark x1="63497" y1="79219" x2="55054" y2="82951"/>
                        <a14:foregroundMark x1="26986" y1="89724" x2="23723" y2="80108"/>
                        <a14:foregroundMark x1="14906" y1="50149" x2="37838" y2="10753"/>
                        <a14:foregroundMark x1="37838" y1="10753" x2="82162" y2="24194"/>
                        <a14:foregroundMark x1="82162" y1="24194" x2="86486" y2="42473"/>
                        <a14:foregroundMark x1="69766" y1="89730" x2="71890" y2="90123"/>
                        <a14:foregroundMark x1="26486" y1="81720" x2="55633" y2="87114"/>
                        <a14:foregroundMark x1="72907" y1="88761" x2="72507" y2="79219"/>
                        <a14:foregroundMark x1="70339" y1="88835" x2="70270" y2="89247"/>
                        <a14:foregroundMark x1="71950" y1="79219" x2="70481" y2="87985"/>
                        <a14:foregroundMark x1="74677" y1="79219" x2="70146" y2="91051"/>
                        <a14:foregroundMark x1="82162" y1="83871" x2="67027" y2="84946"/>
                        <a14:foregroundMark x1="77908" y1="87971" x2="84324" y2="89247"/>
                        <a14:foregroundMark x1="73514" y1="87097" x2="77393" y2="87868"/>
                        <a14:foregroundMark x1="73246" y1="88693" x2="75288" y2="79219"/>
                        <a14:foregroundMark x1="82162" y1="81720" x2="80276" y2="79219"/>
                        <a14:foregroundMark x1="84324" y1="84946" x2="83243" y2="80645"/>
                        <a14:foregroundMark x1="15676" y1="88172" x2="17838" y2="78495"/>
                        <a14:foregroundMark x1="17838" y1="87097" x2="16757" y2="77419"/>
                        <a14:foregroundMark x1="16757" y1="88172" x2="18980" y2="89155"/>
                        <a14:foregroundMark x1="50217" y1="90101" x2="57619" y2="90943"/>
                        <a14:foregroundMark x1="76757" y1="53226" x2="82162" y2="43548"/>
                        <a14:backgroundMark x1="8649" y1="51075" x2="11892" y2="72581"/>
                        <a14:backgroundMark x1="21622" y1="68280" x2="30270" y2="73656"/>
                        <a14:backgroundMark x1="76216" y1="70430" x2="69730" y2="71505"/>
                        <a14:backgroundMark x1="79459" y1="71505" x2="54595" y2="71505"/>
                        <a14:backgroundMark x1="77297" y1="66129" x2="67568" y2="67204"/>
                        <a14:backgroundMark x1="28649" y1="97849" x2="28649" y2="97849"/>
                        <a14:backgroundMark x1="36216" y1="97849" x2="21081" y2="96774"/>
                        <a14:backgroundMark x1="30811" y1="96774" x2="45946" y2="96774"/>
                        <a14:backgroundMark x1="62703" y1="95699" x2="65946" y2="95699"/>
                        <a14:backgroundMark x1="71351" y1="95699" x2="57297" y2="90323"/>
                        <a14:backgroundMark x1="72432" y1="94624" x2="72432" y2="94624"/>
                        <a14:backgroundMark x1="72432" y1="94624" x2="63784" y2="94624"/>
                        <a14:backgroundMark x1="68108" y1="96774" x2="73514" y2="956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1396" y="3751167"/>
            <a:ext cx="1277512" cy="1284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45FF87-D96E-4677-8F8B-169FB6F4A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87" y="5182381"/>
            <a:ext cx="4487794" cy="1202088"/>
          </a:xfrm>
          <a:prstGeom prst="rect">
            <a:avLst/>
          </a:prstGeom>
        </p:spPr>
      </p:pic>
      <p:grpSp>
        <p:nvGrpSpPr>
          <p:cNvPr id="11" name="그룹 1014">
            <a:extLst>
              <a:ext uri="{FF2B5EF4-FFF2-40B4-BE49-F238E27FC236}">
                <a16:creationId xmlns:a16="http://schemas.microsoft.com/office/drawing/2014/main" id="{70D7FFBC-A57E-4BAA-B620-440FBDB6B5B0}"/>
              </a:ext>
            </a:extLst>
          </p:cNvPr>
          <p:cNvGrpSpPr/>
          <p:nvPr/>
        </p:nvGrpSpPr>
        <p:grpSpPr>
          <a:xfrm>
            <a:off x="6475477" y="1163685"/>
            <a:ext cx="2231535" cy="2146996"/>
            <a:chOff x="10279857" y="6688444"/>
            <a:chExt cx="3257286" cy="3257286"/>
          </a:xfrm>
        </p:grpSpPr>
        <p:pic>
          <p:nvPicPr>
            <p:cNvPr id="12" name="Object 41">
              <a:extLst>
                <a:ext uri="{FF2B5EF4-FFF2-40B4-BE49-F238E27FC236}">
                  <a16:creationId xmlns:a16="http://schemas.microsoft.com/office/drawing/2014/main" id="{53425260-5825-4942-851B-10A2B4BE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9857" y="6688444"/>
              <a:ext cx="3257286" cy="3257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41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809E10-F8B7-4B74-BA97-DB2848EAF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5458F9-7633-41EC-8141-FC0F049E468F}"/>
              </a:ext>
            </a:extLst>
          </p:cNvPr>
          <p:cNvSpPr/>
          <p:nvPr/>
        </p:nvSpPr>
        <p:spPr>
          <a:xfrm>
            <a:off x="1663288" y="1469416"/>
            <a:ext cx="973907" cy="901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C2735A3-718A-4AB6-BD4E-CB6B8A152FEB}"/>
              </a:ext>
            </a:extLst>
          </p:cNvPr>
          <p:cNvCxnSpPr>
            <a:cxnSpLocks/>
            <a:stCxn id="48" idx="2"/>
            <a:endCxn id="99" idx="2"/>
          </p:cNvCxnSpPr>
          <p:nvPr/>
        </p:nvCxnSpPr>
        <p:spPr>
          <a:xfrm rot="5400000" flipH="1" flipV="1">
            <a:off x="4146536" y="345905"/>
            <a:ext cx="29002" cy="4021591"/>
          </a:xfrm>
          <a:prstGeom prst="bentConnector3">
            <a:avLst>
              <a:gd name="adj1" fmla="val -78822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F2D3EDD-BA23-41AB-A7E9-5D6150BB2CAB}"/>
              </a:ext>
            </a:extLst>
          </p:cNvPr>
          <p:cNvCxnSpPr>
            <a:cxnSpLocks/>
            <a:stCxn id="48" idx="2"/>
            <a:endCxn id="101" idx="2"/>
          </p:cNvCxnSpPr>
          <p:nvPr/>
        </p:nvCxnSpPr>
        <p:spPr>
          <a:xfrm rot="5400000" flipH="1" flipV="1">
            <a:off x="2770989" y="1722721"/>
            <a:ext cx="27733" cy="1269229"/>
          </a:xfrm>
          <a:prstGeom prst="bentConnector3">
            <a:avLst>
              <a:gd name="adj1" fmla="val -824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9FE72C-6041-4C8B-AFA2-CCD507AFDC23}"/>
              </a:ext>
            </a:extLst>
          </p:cNvPr>
          <p:cNvSpPr txBox="1"/>
          <p:nvPr/>
        </p:nvSpPr>
        <p:spPr>
          <a:xfrm>
            <a:off x="1628826" y="1704865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이름으로 </a:t>
            </a:r>
            <a:endParaRPr lang="en-US" altLang="ko-KR" sz="1100" dirty="0"/>
          </a:p>
          <a:p>
            <a:r>
              <a:rPr lang="en-US" altLang="ko-KR" sz="1100" dirty="0"/>
              <a:t>     </a:t>
            </a:r>
            <a:r>
              <a:rPr lang="ko-KR" altLang="en-US" sz="1100" dirty="0"/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C47618-DF43-49B1-8CF2-D579AFBE604A}"/>
              </a:ext>
            </a:extLst>
          </p:cNvPr>
          <p:cNvSpPr txBox="1"/>
          <p:nvPr/>
        </p:nvSpPr>
        <p:spPr>
          <a:xfrm>
            <a:off x="2910212" y="1704865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담당자로 </a:t>
            </a:r>
            <a:endParaRPr lang="en-US" altLang="ko-KR" sz="1100" dirty="0"/>
          </a:p>
          <a:p>
            <a:r>
              <a:rPr lang="en-US" altLang="ko-KR" sz="1100" dirty="0"/>
              <a:t>     </a:t>
            </a:r>
            <a:r>
              <a:rPr lang="ko-KR" altLang="en-US" sz="1100" dirty="0"/>
              <a:t>검색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221FA9-01CE-4CB8-AF73-3E1106C5AF65}"/>
              </a:ext>
            </a:extLst>
          </p:cNvPr>
          <p:cNvSpPr txBox="1"/>
          <p:nvPr/>
        </p:nvSpPr>
        <p:spPr>
          <a:xfrm>
            <a:off x="4347403" y="1721267"/>
            <a:ext cx="989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주소로 </a:t>
            </a:r>
            <a:endParaRPr lang="en-US" altLang="ko-KR" sz="1100" dirty="0"/>
          </a:p>
          <a:p>
            <a:r>
              <a:rPr lang="en-US" altLang="ko-KR" sz="1100" dirty="0"/>
              <a:t>     </a:t>
            </a:r>
            <a:r>
              <a:rPr lang="ko-KR" altLang="en-US" sz="1100" dirty="0"/>
              <a:t>검색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64C810-4A29-4708-AE0E-B5C0C45351D1}"/>
              </a:ext>
            </a:extLst>
          </p:cNvPr>
          <p:cNvSpPr txBox="1"/>
          <p:nvPr/>
        </p:nvSpPr>
        <p:spPr>
          <a:xfrm>
            <a:off x="5647582" y="1716964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등급으로 </a:t>
            </a:r>
            <a:endParaRPr lang="en-US" altLang="ko-KR" sz="1100" dirty="0"/>
          </a:p>
          <a:p>
            <a:r>
              <a:rPr lang="en-US" altLang="ko-KR" sz="1100" dirty="0"/>
              <a:t>     </a:t>
            </a:r>
            <a:r>
              <a:rPr lang="ko-KR" altLang="en-US" sz="1100" dirty="0"/>
              <a:t>검색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74E8DD3-7639-422E-8B56-0B95BDED06BB}"/>
              </a:ext>
            </a:extLst>
          </p:cNvPr>
          <p:cNvSpPr/>
          <p:nvPr/>
        </p:nvSpPr>
        <p:spPr>
          <a:xfrm>
            <a:off x="1364455" y="3485240"/>
            <a:ext cx="1066800" cy="1060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D44789-43AE-4CB4-97FC-BD4D28576644}"/>
              </a:ext>
            </a:extLst>
          </p:cNvPr>
          <p:cNvSpPr txBox="1"/>
          <p:nvPr/>
        </p:nvSpPr>
        <p:spPr>
          <a:xfrm>
            <a:off x="1332636" y="3884660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웹 사이트 방문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6D4E05E-9053-45A9-B840-5964A62FFC26}"/>
              </a:ext>
            </a:extLst>
          </p:cNvPr>
          <p:cNvSpPr/>
          <p:nvPr/>
        </p:nvSpPr>
        <p:spPr>
          <a:xfrm>
            <a:off x="2792876" y="3487106"/>
            <a:ext cx="1066800" cy="1060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8628A3-376A-4AAD-8A29-1D554983EEAF}"/>
              </a:ext>
            </a:extLst>
          </p:cNvPr>
          <p:cNvSpPr txBox="1"/>
          <p:nvPr/>
        </p:nvSpPr>
        <p:spPr>
          <a:xfrm>
            <a:off x="3002861" y="38845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50D56DD-38CF-4ADD-8FC9-2C43C3E93283}"/>
              </a:ext>
            </a:extLst>
          </p:cNvPr>
          <p:cNvSpPr/>
          <p:nvPr/>
        </p:nvSpPr>
        <p:spPr>
          <a:xfrm>
            <a:off x="4256856" y="3485240"/>
            <a:ext cx="1066800" cy="1060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2EA33-6112-45EC-B72E-F465E261B178}"/>
              </a:ext>
            </a:extLst>
          </p:cNvPr>
          <p:cNvSpPr txBox="1"/>
          <p:nvPr/>
        </p:nvSpPr>
        <p:spPr>
          <a:xfrm>
            <a:off x="4206511" y="3888507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관리자 메인 화면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FDF87FB-9AD5-4A70-A450-E5D2C2BE220D}"/>
              </a:ext>
            </a:extLst>
          </p:cNvPr>
          <p:cNvCxnSpPr>
            <a:stCxn id="60" idx="0"/>
          </p:cNvCxnSpPr>
          <p:nvPr/>
        </p:nvCxnSpPr>
        <p:spPr>
          <a:xfrm flipV="1">
            <a:off x="4790256" y="2371202"/>
            <a:ext cx="0" cy="111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7A41A82-9E20-4966-86E8-FA2FBFEAB39F}"/>
              </a:ext>
            </a:extLst>
          </p:cNvPr>
          <p:cNvSpPr/>
          <p:nvPr/>
        </p:nvSpPr>
        <p:spPr>
          <a:xfrm>
            <a:off x="7369497" y="5634299"/>
            <a:ext cx="1034313" cy="1077936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B1697DA-032A-4C71-9988-49BE8978C570}"/>
              </a:ext>
            </a:extLst>
          </p:cNvPr>
          <p:cNvSpPr/>
          <p:nvPr/>
        </p:nvSpPr>
        <p:spPr>
          <a:xfrm>
            <a:off x="7421931" y="1283861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3033710-317B-46DE-9BD6-4D36FBDA5B98}"/>
              </a:ext>
            </a:extLst>
          </p:cNvPr>
          <p:cNvCxnSpPr>
            <a:cxnSpLocks/>
            <a:stCxn id="68" idx="1"/>
            <a:endCxn id="66" idx="1"/>
          </p:cNvCxnSpPr>
          <p:nvPr/>
        </p:nvCxnSpPr>
        <p:spPr>
          <a:xfrm rot="10800000" flipV="1">
            <a:off x="7369497" y="1669057"/>
            <a:ext cx="52434" cy="4504209"/>
          </a:xfrm>
          <a:prstGeom prst="bentConnector3">
            <a:avLst>
              <a:gd name="adj1" fmla="val 5359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05FA489-AB26-4B12-A190-D1498E902C3E}"/>
              </a:ext>
            </a:extLst>
          </p:cNvPr>
          <p:cNvSpPr txBox="1"/>
          <p:nvPr/>
        </p:nvSpPr>
        <p:spPr>
          <a:xfrm>
            <a:off x="7476297" y="1461689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정보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수정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1427C4-FECB-4755-B989-54BBC763122F}"/>
              </a:ext>
            </a:extLst>
          </p:cNvPr>
          <p:cNvSpPr txBox="1"/>
          <p:nvPr/>
        </p:nvSpPr>
        <p:spPr>
          <a:xfrm>
            <a:off x="7481417" y="2655437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상세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정보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1B3617-7691-4A9D-B26C-4061815CB96F}"/>
              </a:ext>
            </a:extLst>
          </p:cNvPr>
          <p:cNvSpPr txBox="1"/>
          <p:nvPr/>
        </p:nvSpPr>
        <p:spPr>
          <a:xfrm>
            <a:off x="7510392" y="3749212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정보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추가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712784-D1C0-4A25-9FEE-A312950A787A}"/>
              </a:ext>
            </a:extLst>
          </p:cNvPr>
          <p:cNvSpPr txBox="1"/>
          <p:nvPr/>
        </p:nvSpPr>
        <p:spPr>
          <a:xfrm>
            <a:off x="7510391" y="4947871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 정보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삭제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59D13D-0546-4216-9ED9-E616B0667A00}"/>
              </a:ext>
            </a:extLst>
          </p:cNvPr>
          <p:cNvSpPr txBox="1"/>
          <p:nvPr/>
        </p:nvSpPr>
        <p:spPr>
          <a:xfrm>
            <a:off x="7423224" y="6019377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PDF </a:t>
            </a:r>
            <a:r>
              <a:rPr lang="ko-KR" altLang="en-US" sz="1400" dirty="0"/>
              <a:t>출력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E8E5599-6A1C-447C-B332-AB60D3DE4E98}"/>
              </a:ext>
            </a:extLst>
          </p:cNvPr>
          <p:cNvSpPr/>
          <p:nvPr/>
        </p:nvSpPr>
        <p:spPr>
          <a:xfrm>
            <a:off x="9373358" y="1283860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69E231AF-B18B-43D9-AB54-40840578FA0C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 flipV="1">
            <a:off x="9373358" y="1669056"/>
            <a:ext cx="12700" cy="2219017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E0216AB-68B5-424B-BC0E-7B90B8FEF6FA}"/>
              </a:ext>
            </a:extLst>
          </p:cNvPr>
          <p:cNvSpPr txBox="1"/>
          <p:nvPr/>
        </p:nvSpPr>
        <p:spPr>
          <a:xfrm>
            <a:off x="9407475" y="1446299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고객 정보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추가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B3F203-AC26-4F63-8142-D541C753CA11}"/>
              </a:ext>
            </a:extLst>
          </p:cNvPr>
          <p:cNvSpPr txBox="1"/>
          <p:nvPr/>
        </p:nvSpPr>
        <p:spPr>
          <a:xfrm>
            <a:off x="9371598" y="2635758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고객 정보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수정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0B92AA-527F-45DC-8B60-ABC8B0ACE6CE}"/>
              </a:ext>
            </a:extLst>
          </p:cNvPr>
          <p:cNvSpPr txBox="1"/>
          <p:nvPr/>
        </p:nvSpPr>
        <p:spPr>
          <a:xfrm>
            <a:off x="9380548" y="366956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고객 정보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삭제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8240D31-AC77-4E65-A5F4-5C678CADF50F}"/>
              </a:ext>
            </a:extLst>
          </p:cNvPr>
          <p:cNvSpPr/>
          <p:nvPr/>
        </p:nvSpPr>
        <p:spPr>
          <a:xfrm>
            <a:off x="7421931" y="2471743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7AF0230-3C26-478A-A588-0AECF8924B1A}"/>
              </a:ext>
            </a:extLst>
          </p:cNvPr>
          <p:cNvSpPr/>
          <p:nvPr/>
        </p:nvSpPr>
        <p:spPr>
          <a:xfrm>
            <a:off x="7424275" y="3584294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BC0C6C0C-7FF4-49CB-A110-252E3E620655}"/>
              </a:ext>
            </a:extLst>
          </p:cNvPr>
          <p:cNvSpPr/>
          <p:nvPr/>
        </p:nvSpPr>
        <p:spPr>
          <a:xfrm>
            <a:off x="7432043" y="4778118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7FC0742-A7D9-4B07-99BB-5C22F56C2DA0}"/>
              </a:ext>
            </a:extLst>
          </p:cNvPr>
          <p:cNvSpPr/>
          <p:nvPr/>
        </p:nvSpPr>
        <p:spPr>
          <a:xfrm>
            <a:off x="5684879" y="1440414"/>
            <a:ext cx="973907" cy="901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41D888E-A018-4C24-894C-920A3F6CA362}"/>
              </a:ext>
            </a:extLst>
          </p:cNvPr>
          <p:cNvSpPr/>
          <p:nvPr/>
        </p:nvSpPr>
        <p:spPr>
          <a:xfrm>
            <a:off x="4335686" y="1440414"/>
            <a:ext cx="973907" cy="901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58D8269-7D56-4650-973D-2B2F7844E354}"/>
              </a:ext>
            </a:extLst>
          </p:cNvPr>
          <p:cNvSpPr/>
          <p:nvPr/>
        </p:nvSpPr>
        <p:spPr>
          <a:xfrm>
            <a:off x="2932517" y="1441683"/>
            <a:ext cx="973907" cy="901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68740A5-B319-4C7F-B332-7F64D299859B}"/>
              </a:ext>
            </a:extLst>
          </p:cNvPr>
          <p:cNvCxnSpPr>
            <a:stCxn id="56" idx="3"/>
            <a:endCxn id="57" idx="2"/>
          </p:cNvCxnSpPr>
          <p:nvPr/>
        </p:nvCxnSpPr>
        <p:spPr>
          <a:xfrm>
            <a:off x="2463074" y="4015465"/>
            <a:ext cx="329802" cy="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09CF486-7516-4B9C-81B7-0B87EDEBBDB5}"/>
              </a:ext>
            </a:extLst>
          </p:cNvPr>
          <p:cNvCxnSpPr>
            <a:stCxn id="57" idx="6"/>
            <a:endCxn id="62" idx="1"/>
          </p:cNvCxnSpPr>
          <p:nvPr/>
        </p:nvCxnSpPr>
        <p:spPr>
          <a:xfrm flipV="1">
            <a:off x="3859676" y="4015465"/>
            <a:ext cx="346835" cy="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917FA1F-945B-47AD-BF89-8129D11CF2F6}"/>
              </a:ext>
            </a:extLst>
          </p:cNvPr>
          <p:cNvSpPr/>
          <p:nvPr/>
        </p:nvSpPr>
        <p:spPr>
          <a:xfrm>
            <a:off x="9349682" y="2471743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57F5674-B17B-49C9-909D-522561C21044}"/>
              </a:ext>
            </a:extLst>
          </p:cNvPr>
          <p:cNvSpPr/>
          <p:nvPr/>
        </p:nvSpPr>
        <p:spPr>
          <a:xfrm>
            <a:off x="9349682" y="3515196"/>
            <a:ext cx="909223" cy="7703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660EFF-EF6E-423C-BE98-2DF9B98E2765}"/>
              </a:ext>
            </a:extLst>
          </p:cNvPr>
          <p:cNvCxnSpPr>
            <a:stCxn id="88" idx="3"/>
            <a:endCxn id="46" idx="1"/>
          </p:cNvCxnSpPr>
          <p:nvPr/>
        </p:nvCxnSpPr>
        <p:spPr>
          <a:xfrm>
            <a:off x="8331154" y="2856940"/>
            <a:ext cx="101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F71158-7764-4D4D-BF7C-A7DF5523D57D}"/>
              </a:ext>
            </a:extLst>
          </p:cNvPr>
          <p:cNvCxnSpPr>
            <a:cxnSpLocks/>
          </p:cNvCxnSpPr>
          <p:nvPr/>
        </p:nvCxnSpPr>
        <p:spPr>
          <a:xfrm>
            <a:off x="5429923" y="4017331"/>
            <a:ext cx="1965790" cy="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789EC6-B745-47CD-86F1-5D13D5502E94}"/>
              </a:ext>
            </a:extLst>
          </p:cNvPr>
          <p:cNvCxnSpPr>
            <a:endCxn id="88" idx="1"/>
          </p:cNvCxnSpPr>
          <p:nvPr/>
        </p:nvCxnSpPr>
        <p:spPr>
          <a:xfrm>
            <a:off x="7130642" y="2856940"/>
            <a:ext cx="291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4ACBC3-07D5-4005-A3A4-43041E2A6C21}"/>
              </a:ext>
            </a:extLst>
          </p:cNvPr>
          <p:cNvCxnSpPr>
            <a:endCxn id="90" idx="1"/>
          </p:cNvCxnSpPr>
          <p:nvPr/>
        </p:nvCxnSpPr>
        <p:spPr>
          <a:xfrm>
            <a:off x="7130642" y="5163314"/>
            <a:ext cx="3014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21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14769F-99F9-4E42-B4D0-6F68CB9A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238EBF-F83C-44B0-99AC-3D7EDE50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" y="1783023"/>
            <a:ext cx="39909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35BF98-DFD7-49A7-96D1-0BB2D967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99" y="1469124"/>
            <a:ext cx="4457700" cy="1552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7D95D2-7F84-4BB1-9D32-DE7C1D78E67C}"/>
              </a:ext>
            </a:extLst>
          </p:cNvPr>
          <p:cNvSpPr/>
          <p:nvPr/>
        </p:nvSpPr>
        <p:spPr>
          <a:xfrm>
            <a:off x="1269242" y="3862316"/>
            <a:ext cx="2552131" cy="61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44065-EE5A-490C-8F1A-DD4F3BE2F39F}"/>
              </a:ext>
            </a:extLst>
          </p:cNvPr>
          <p:cNvSpPr txBox="1"/>
          <p:nvPr/>
        </p:nvSpPr>
        <p:spPr>
          <a:xfrm>
            <a:off x="5110259" y="1744079"/>
            <a:ext cx="288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아이디와 비밀번호 불일치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AD80B59-619B-4FB2-B205-B0B8B33B2E6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821373" y="2245412"/>
            <a:ext cx="3400426" cy="1923979"/>
          </a:xfrm>
          <a:prstGeom prst="bentConnector3">
            <a:avLst>
              <a:gd name="adj1" fmla="val 283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9E04AB-F1F9-4280-A157-A0E89C9289FF}"/>
              </a:ext>
            </a:extLst>
          </p:cNvPr>
          <p:cNvCxnSpPr>
            <a:cxnSpLocks/>
          </p:cNvCxnSpPr>
          <p:nvPr/>
        </p:nvCxnSpPr>
        <p:spPr>
          <a:xfrm>
            <a:off x="3821373" y="4476466"/>
            <a:ext cx="4609461" cy="1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1EE030-DF71-4BD3-A924-874136307773}"/>
              </a:ext>
            </a:extLst>
          </p:cNvPr>
          <p:cNvSpPr/>
          <p:nvPr/>
        </p:nvSpPr>
        <p:spPr>
          <a:xfrm>
            <a:off x="8430834" y="4169391"/>
            <a:ext cx="1776342" cy="6482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 </a:t>
            </a:r>
            <a:r>
              <a:rPr lang="ko-KR" altLang="en-US" dirty="0"/>
              <a:t>화면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5039A-305D-44D5-AAF5-8A6C96F5458F}"/>
              </a:ext>
            </a:extLst>
          </p:cNvPr>
          <p:cNvSpPr txBox="1"/>
          <p:nvPr/>
        </p:nvSpPr>
        <p:spPr>
          <a:xfrm>
            <a:off x="6368683" y="4014801"/>
            <a:ext cx="288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아이디와 비밀번호 일치</a:t>
            </a:r>
          </a:p>
        </p:txBody>
      </p:sp>
    </p:spTree>
    <p:extLst>
      <p:ext uri="{BB962C8B-B14F-4D97-AF65-F5344CB8AC3E}">
        <p14:creationId xmlns:p14="http://schemas.microsoft.com/office/powerpoint/2010/main" val="413550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BAB64B-C1D1-4EC6-BE03-1437D8F4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1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F6E57D-0A48-4426-981D-04279CC5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93" y="1676343"/>
            <a:ext cx="6577013" cy="45538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78CC9A-608A-4185-9DB7-75D959DA2EE7}"/>
              </a:ext>
            </a:extLst>
          </p:cNvPr>
          <p:cNvSpPr/>
          <p:nvPr/>
        </p:nvSpPr>
        <p:spPr>
          <a:xfrm>
            <a:off x="8516203" y="2033516"/>
            <a:ext cx="868303" cy="25930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994A00-3684-47FE-A379-7C12013333F2}"/>
              </a:ext>
            </a:extLst>
          </p:cNvPr>
          <p:cNvCxnSpPr/>
          <p:nvPr/>
        </p:nvCxnSpPr>
        <p:spPr>
          <a:xfrm>
            <a:off x="9384506" y="2156346"/>
            <a:ext cx="687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9F4D30-2520-463D-B588-E6D69632B7B6}"/>
              </a:ext>
            </a:extLst>
          </p:cNvPr>
          <p:cNvSpPr txBox="1"/>
          <p:nvPr/>
        </p:nvSpPr>
        <p:spPr>
          <a:xfrm>
            <a:off x="10086723" y="1925513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로그인 화면으로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91152D-20F5-418D-89E8-4703F28BC293}"/>
              </a:ext>
            </a:extLst>
          </p:cNvPr>
          <p:cNvSpPr/>
          <p:nvPr/>
        </p:nvSpPr>
        <p:spPr>
          <a:xfrm>
            <a:off x="3509710" y="1676342"/>
            <a:ext cx="709683" cy="61648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B952F41-7932-4ED0-A0D4-C0E8A0936383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2820548" y="632337"/>
            <a:ext cx="243327" cy="1844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9C2D30-6703-4D91-9047-9A64BF8F3ADE}"/>
              </a:ext>
            </a:extLst>
          </p:cNvPr>
          <p:cNvSpPr txBox="1"/>
          <p:nvPr/>
        </p:nvSpPr>
        <p:spPr>
          <a:xfrm>
            <a:off x="540916" y="1157791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Main 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창으로 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5C0922-6744-4D89-886D-A64BB804E3CF}"/>
              </a:ext>
            </a:extLst>
          </p:cNvPr>
          <p:cNvSpPr/>
          <p:nvPr/>
        </p:nvSpPr>
        <p:spPr>
          <a:xfrm>
            <a:off x="2807493" y="4176215"/>
            <a:ext cx="2733498" cy="3889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CE1A1EC-C8C9-4691-ADFD-55F53343CE5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1569491" y="3591959"/>
            <a:ext cx="1238002" cy="778739"/>
          </a:xfrm>
          <a:prstGeom prst="bentConnector3">
            <a:avLst>
              <a:gd name="adj1" fmla="val 10071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D2417F-CA23-4763-BAA3-075C5EC9EAA5}"/>
              </a:ext>
            </a:extLst>
          </p:cNvPr>
          <p:cNvSpPr txBox="1"/>
          <p:nvPr/>
        </p:nvSpPr>
        <p:spPr>
          <a:xfrm>
            <a:off x="350072" y="2760961"/>
            <a:ext cx="229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이름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주소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등급</a:t>
            </a:r>
            <a:r>
              <a:rPr lang="en-US" altLang="ko-KR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/</a:t>
            </a:r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담당자로 </a:t>
            </a:r>
            <a:endParaRPr lang="en-US" altLang="ko-KR" sz="2400" dirty="0">
              <a:latin typeface="나눔손글씨 아름드리 꽃나무" panose="02000503000000000000" pitchFamily="2" charset="-127"/>
              <a:ea typeface="나눔손글씨 아름드리 꽃나무" panose="02000503000000000000" pitchFamily="2" charset="-127"/>
            </a:endParaRPr>
          </a:p>
          <a:p>
            <a:r>
              <a:rPr lang="ko-KR" altLang="en-US" sz="2400" dirty="0">
                <a:latin typeface="나눔손글씨 아름드리 꽃나무" panose="02000503000000000000" pitchFamily="2" charset="-127"/>
                <a:ea typeface="나눔손글씨 아름드리 꽃나무" panose="02000503000000000000" pitchFamily="2" charset="-127"/>
              </a:rPr>
              <a:t>부분 또는 전체 검색 가능</a:t>
            </a:r>
          </a:p>
        </p:txBody>
      </p:sp>
    </p:spTree>
    <p:extLst>
      <p:ext uri="{BB962C8B-B14F-4D97-AF65-F5344CB8AC3E}">
        <p14:creationId xmlns:p14="http://schemas.microsoft.com/office/powerpoint/2010/main" val="50604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475</Words>
  <Application>Microsoft Office PowerPoint</Application>
  <PresentationFormat>와이드스크린</PresentationFormat>
  <Paragraphs>114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나눔손글씨 아름드리 꽃나무</vt:lpstr>
      <vt:lpstr>맑은 고딕</vt:lpstr>
      <vt:lpstr>Arial</vt:lpstr>
      <vt:lpstr>Candara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tj-bu-707-13</dc:creator>
  <cp:lastModifiedBy>tj-bu-707-13</cp:lastModifiedBy>
  <cp:revision>42</cp:revision>
  <dcterms:created xsi:type="dcterms:W3CDTF">2024-05-29T00:22:06Z</dcterms:created>
  <dcterms:modified xsi:type="dcterms:W3CDTF">2024-06-05T03:17:31Z</dcterms:modified>
</cp:coreProperties>
</file>